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5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6D89DC-7CF6-403A-B63E-6F1B44A7152C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5CA75-8817-452F-BED2-BCC759D3C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5CA75-8817-452F-BED2-BCC759D3C68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295824-056B-4847-AB72-3858757573A3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B75A78F-751D-47E0-9159-8AD8253B82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Feeding An Infant</a:t>
            </a:r>
            <a:endParaRPr lang="en-US" sz="5400" dirty="0"/>
          </a:p>
        </p:txBody>
      </p:sp>
      <p:pic>
        <p:nvPicPr>
          <p:cNvPr id="1026" name="Picture 2" descr="C:\Users\Paula\AppData\Local\Microsoft\Windows\Temporary Internet Files\Content.IE5\C07T42H9\MC9000244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9414" y="1662661"/>
            <a:ext cx="3198465" cy="45095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STATED OBJECTIVE(S)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STATED OBJECTIVE(S)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find videos on the subject of feeding infants and add to the class Wiki.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STATED OBJECTIVE(S)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find videos on the subject of feeding infants and add to the class Wiki.</a:t>
            </a:r>
          </a:p>
          <a:p>
            <a:r>
              <a:rPr lang="en-US" dirty="0" smtClean="0"/>
              <a:t>Students practice by playing a multimedia came on the topic of feeding.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STATED OBJECTIVE(S)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Students find videos on the subject of feeding infants and add to the class Wiki.</a:t>
            </a:r>
          </a:p>
          <a:p>
            <a:r>
              <a:rPr lang="en-US" dirty="0" smtClean="0"/>
              <a:t>Students practice by playing a multimedia came on the topic of feeding.</a:t>
            </a:r>
          </a:p>
          <a:p>
            <a:r>
              <a:rPr lang="en-US" dirty="0" smtClean="0"/>
              <a:t>Use the information gained students use a word processing program to write a short essay on their choice of breastfeeding or bottle feeding.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485888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Lesson 2 Rubric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914400"/>
          <a:ext cx="7772401" cy="5334001"/>
        </p:xfrm>
        <a:graphic>
          <a:graphicData uri="http://schemas.openxmlformats.org/drawingml/2006/table">
            <a:tbl>
              <a:tblPr/>
              <a:tblGrid>
                <a:gridCol w="1504928"/>
                <a:gridCol w="1780526"/>
                <a:gridCol w="1493237"/>
                <a:gridCol w="1429208"/>
                <a:gridCol w="1564502"/>
              </a:tblGrid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Idea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Main theme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Supporting details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Paragraph centered around a significant idea or topic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Exceptionally clear, focused, engaging with relevant, strong supporting detail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A main idea or topic is clear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Clear, focused, interesting idea with appropriate detail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Main idea may be cloudy because supporting detail is too general or even off-topic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Garamond"/>
                        </a:rPr>
                        <a:t>Lacks central  idea</a:t>
                      </a:r>
                      <a:endParaRPr lang="en-US" sz="800">
                        <a:solidFill>
                          <a:srgbClr val="000000"/>
                        </a:solidFill>
                        <a:latin typeface="Garamond"/>
                        <a:ea typeface="Calibri"/>
                        <a:cs typeface="Garamond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Garamond"/>
                        </a:rPr>
                        <a:t>Development is minimal or non-existent</a:t>
                      </a:r>
                      <a:endParaRPr lang="en-US" sz="800">
                        <a:solidFill>
                          <a:srgbClr val="000000"/>
                        </a:solidFill>
                        <a:latin typeface="Garamond"/>
                        <a:ea typeface="Calibri"/>
                        <a:cs typeface="Garamond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Calibri"/>
                          <a:ea typeface="Calibri"/>
                          <a:cs typeface="Times New Roman"/>
                        </a:rPr>
                        <a:t>Organization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Structure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Introduction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Conclusion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Effectively organized in logical and creative manner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Creative and engaging intro and conclusion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Strong order and structure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Inviting intro and satisfying closure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Attempts at organization; may be a “list” of items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Beginning and ending not clear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Lack of coherence; confusing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No identifiable beginning or ending.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Voice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Personality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Sense of audience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Expressive, engaging, sincere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Strong sense of audience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Shows emotion: humor, honesty, suspense or life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Appropriate to audience and purpose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Writer behind the words comes through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Voice may be inappropriate or non-existent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Writing may seen mechanical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Writing is lifeless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No hint of the writer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Word Choice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precision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effectiveness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imagery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Precise, carefully chosen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Strong, fresh, vivid images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Descriptive, broad range of words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Word choice energizes writing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Words may be correct but mundane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Common words chosen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Limited range of words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Some vocabulary misused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Sentence Fluency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Rhythm, flow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variety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High degree of craftsmanship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Effective variation in sentence patterns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Easy flow and rhythm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Good variety in length and structure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Some awkward constructions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Common simple pattern used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Several sentences begin the same way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Difficult to follow or read aloud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Disjointed, confusing, rambling.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Conventions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age appropriate for spelling, caps, punctuation, grammar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Exceptionally strong control of standard conventions of writing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Complex conventions attempted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Strong control of conventions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Errors are few and minor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Limited control of conventions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Some errors in common patterns or structures do not unduly interfere with understanding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Numerous errors distract the reader and make the text difficult to read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Errors may be made more than one way for the same pattern or structure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Use of Word program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can use and produce a writing using a word processing program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Student knows how to produce an exceptional word document.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 dirty="0">
                          <a:latin typeface="Calibri"/>
                          <a:ea typeface="Calibri"/>
                          <a:cs typeface="Times New Roman"/>
                        </a:rPr>
                        <a:t>Student knows how to produce a word document but needs a little work in using some of the features.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Students can produce a word document but needs more work in using some important features.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Student needs to work on learning how to use a word processing program.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Student can produce a product but needs to use more of the features to create a better product.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Time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can complete an assignment within a given time frame.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Completes the assignment before or on due date.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 dirty="0">
                          <a:latin typeface="Calibri"/>
                          <a:ea typeface="Calibri"/>
                          <a:cs typeface="Times New Roman"/>
                        </a:rPr>
                        <a:t>Completes the assignment one to two  days late and communicates this to the teacher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>
                          <a:latin typeface="Calibri"/>
                          <a:ea typeface="Calibri"/>
                          <a:cs typeface="Times New Roman"/>
                        </a:rPr>
                        <a:t>Completes the assignment one to two days late doesn’t communicate this to the teacher.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500" dirty="0">
                          <a:latin typeface="Calibri"/>
                          <a:ea typeface="Calibri"/>
                          <a:cs typeface="Times New Roman"/>
                        </a:rPr>
                        <a:t>Completes the assignment within one week of the due date.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69" marR="454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Making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National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Area of Study 15.0 </a:t>
            </a:r>
          </a:p>
          <a:p>
            <a:pPr algn="ctr">
              <a:buNone/>
            </a:pPr>
            <a:r>
              <a:rPr lang="en-US" dirty="0" smtClean="0"/>
              <a:t>Parenting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National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Area of Study 15.0 </a:t>
            </a:r>
          </a:p>
          <a:p>
            <a:pPr algn="ctr">
              <a:buNone/>
            </a:pPr>
            <a:r>
              <a:rPr lang="en-US" dirty="0" smtClean="0"/>
              <a:t>Parenting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15.1 Analyze roles and responsibilities of parenting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National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Area of Study 15.0 </a:t>
            </a:r>
          </a:p>
          <a:p>
            <a:pPr algn="ctr">
              <a:buNone/>
            </a:pPr>
            <a:r>
              <a:rPr lang="en-US" dirty="0" smtClean="0"/>
              <a:t>Parenting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15.1 Analyze roles and responsibilities of parenting</a:t>
            </a:r>
          </a:p>
          <a:p>
            <a:r>
              <a:rPr lang="en-US" dirty="0" smtClean="0"/>
              <a:t>15.2 Evaluate parenting practices that maximize human growth and development.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National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Area of Study 15.0 </a:t>
            </a:r>
          </a:p>
          <a:p>
            <a:pPr algn="ctr">
              <a:buNone/>
            </a:pPr>
            <a:r>
              <a:rPr lang="en-US" dirty="0" smtClean="0"/>
              <a:t>Parenting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15.1 Analyze roles and responsibilities of parenting</a:t>
            </a:r>
          </a:p>
          <a:p>
            <a:r>
              <a:rPr lang="en-US" dirty="0" smtClean="0"/>
              <a:t>15.2 Evaluate parenting practices that maximize human growth and development.</a:t>
            </a:r>
          </a:p>
          <a:p>
            <a:r>
              <a:rPr lang="en-US" dirty="0" smtClean="0"/>
              <a:t>15.4 Analyze physical &amp; emotional factors related to beginning the parenting process.  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Wisconsin Technology </a:t>
            </a:r>
            <a:br>
              <a:rPr lang="en-US" dirty="0" smtClean="0"/>
            </a:br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Wisconsin Technology </a:t>
            </a:r>
            <a:br>
              <a:rPr lang="en-US" dirty="0" smtClean="0"/>
            </a:br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 Media &amp; Technology (A.12.3)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Wisconsin Technology </a:t>
            </a:r>
            <a:br>
              <a:rPr lang="en-US" dirty="0" smtClean="0"/>
            </a:br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 Media &amp; Technology (A.12.3)</a:t>
            </a:r>
          </a:p>
          <a:p>
            <a:r>
              <a:rPr lang="en-US" dirty="0" smtClean="0"/>
              <a:t>B.  Information &amp; Inquiry(B.12.5)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Wisconsin Technology </a:t>
            </a:r>
            <a:br>
              <a:rPr lang="en-US" dirty="0" smtClean="0"/>
            </a:br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 Media &amp; Technology (A.12.3)</a:t>
            </a:r>
          </a:p>
          <a:p>
            <a:r>
              <a:rPr lang="en-US" dirty="0" smtClean="0"/>
              <a:t>B.  Information &amp; Inquiry(B.12.5)</a:t>
            </a:r>
          </a:p>
          <a:p>
            <a:r>
              <a:rPr lang="en-US" dirty="0" smtClean="0"/>
              <a:t>D.  The Learning Community(D.12.1)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</TotalTime>
  <Words>758</Words>
  <Application>Microsoft Office PowerPoint</Application>
  <PresentationFormat>On-screen Show (4:3)</PresentationFormat>
  <Paragraphs>139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Feeding An Infant</vt:lpstr>
      <vt:lpstr>FACS National Standards</vt:lpstr>
      <vt:lpstr>FACS National Standards</vt:lpstr>
      <vt:lpstr>FACS National Standards</vt:lpstr>
      <vt:lpstr>FACS National Standards</vt:lpstr>
      <vt:lpstr>Wisconsin Technology  Standards</vt:lpstr>
      <vt:lpstr>Wisconsin Technology  Standards</vt:lpstr>
      <vt:lpstr>Wisconsin Technology  Standards</vt:lpstr>
      <vt:lpstr>Wisconsin Technology  Standards</vt:lpstr>
      <vt:lpstr>STATED OBJECTIVE(S)</vt:lpstr>
      <vt:lpstr>STATED OBJECTIVE(S)</vt:lpstr>
      <vt:lpstr>STATED OBJECTIVE(S)</vt:lpstr>
      <vt:lpstr>STATED OBJECTIVE(S)</vt:lpstr>
      <vt:lpstr>Lesson 2 Rubric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Feeding An Infant</dc:title>
  <dc:creator>Paula</dc:creator>
  <cp:lastModifiedBy>Paula</cp:lastModifiedBy>
  <cp:revision>3</cp:revision>
  <dcterms:created xsi:type="dcterms:W3CDTF">2010-06-17T01:23:49Z</dcterms:created>
  <dcterms:modified xsi:type="dcterms:W3CDTF">2010-06-17T01:59:48Z</dcterms:modified>
</cp:coreProperties>
</file>